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58" r:id="rId4"/>
    <p:sldId id="261" r:id="rId5"/>
    <p:sldId id="270" r:id="rId6"/>
    <p:sldId id="262" r:id="rId7"/>
    <p:sldId id="264" r:id="rId8"/>
    <p:sldId id="265" r:id="rId9"/>
    <p:sldId id="266" r:id="rId10"/>
    <p:sldId id="268" r:id="rId11"/>
    <p:sldId id="267" r:id="rId12"/>
    <p:sldId id="271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91" autoAdjust="0"/>
    <p:restoredTop sz="90955" autoAdjust="0"/>
  </p:normalViewPr>
  <p:slideViewPr>
    <p:cSldViewPr>
      <p:cViewPr varScale="1">
        <p:scale>
          <a:sx n="83" d="100"/>
          <a:sy n="83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341800-F288-4B52-99F8-F0AAD3B8C1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555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C3644-A374-4F67-8763-0AF5D0621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121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3644-A374-4F67-8763-0AF5D06217C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99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My Documents\Phi Sigma Rho\Logo\pyramidcolo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830263"/>
            <a:ext cx="6710363" cy="602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048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7176" name="Picture 8" descr="C:\My Documents\Phi Sigma Rho\Logo\FINALLOGO.tif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1981200" cy="167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12FB-A9B1-4D4E-BA8F-1E5237DBA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5359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96888"/>
            <a:ext cx="1943100" cy="5599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96888"/>
            <a:ext cx="5676900" cy="5599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38C85-4AEB-47B5-B611-5A43567D9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82508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2D784-4C35-4A16-919E-E880947B6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8656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925BA-38A4-463B-B4A6-8CBF0409B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86727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E6344-542C-48AB-BFC1-26DDE176A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85100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BFF7-C33D-4168-85E4-F6CFF03AD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1638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D5CCB-0F4F-47F7-9DC5-F1F3EDA60D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55751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70E8-3B89-4E6D-9213-5B94B159C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07140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00FF5-9D38-4B0F-8614-0560527E80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65981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706BC-AAA4-4C71-AB54-240A43BE4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45200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My Documents\Phi Sigma Rho\Logo\pyramidcolor.jpg"/>
          <p:cNvPicPr>
            <a:picLocks noChangeAspect="1" noChangeArrowheads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7" y="830263"/>
            <a:ext cx="6710363" cy="602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496888"/>
            <a:ext cx="5562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1B2A69C-228F-4142-BE07-DCF857C7E9C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C:\My Documents\Phi Sigma Rho\Logo\FINALLOGO.tif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981200" cy="167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Lesson 2</a:t>
            </a:r>
            <a:b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Greek Life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marL="0" indent="0" algn="ctr">
              <a:buNone/>
            </a:pP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To explain the Greek heritage and terminology used on </a:t>
            </a: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campus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and have new members understand the Greek system and Phi Sigma Rho’s place as a social Greek </a:t>
            </a: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Greek Terminology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Ritual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secret activities involved in induction and other aspects of the sorority</a:t>
            </a:r>
          </a:p>
          <a:p>
            <a:pPr>
              <a:lnSpc>
                <a:spcPct val="120000"/>
              </a:lnSpc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Colony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organization in progress of petitioning a national sorority for affiliation but not yet installed as a chapter</a:t>
            </a:r>
          </a:p>
          <a:p>
            <a:pPr>
              <a:lnSpc>
                <a:spcPct val="11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Installation</a:t>
            </a:r>
            <a:endParaRPr lang="en-US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official chartering of a chapter by a national/international organization</a:t>
            </a:r>
          </a:p>
          <a:p>
            <a:pPr>
              <a:lnSpc>
                <a:spcPct val="120000"/>
              </a:lnSpc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Chapter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Greek organization on campus or a meeting of that organization</a:t>
            </a:r>
          </a:p>
          <a:p>
            <a:pPr>
              <a:lnSpc>
                <a:spcPct val="120000"/>
              </a:lnSpc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relative of a fraternity/sorority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168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Greek Terminology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/>
          <a:lstStyle/>
          <a:p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Panhellenic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Conference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governing organization for 26 national women's social sororities</a:t>
            </a:r>
          </a:p>
          <a:p>
            <a:r>
              <a:rPr lang="en-US" alt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InterFraternity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Council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governing body of male and co-ed social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fraternities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Order of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Omega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Greek leadership honors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</a:p>
        </p:txBody>
      </p:sp>
    </p:spTree>
    <p:extLst>
      <p:ext uri="{BB962C8B-B14F-4D97-AF65-F5344CB8AC3E}">
        <p14:creationId xmlns:p14="http://schemas.microsoft.com/office/powerpoint/2010/main" val="178862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Greek Terminology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/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Alpha to Omega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Each class and chapter is assigned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Greek letter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begins with Alpha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Some chapters choose to skip the Omega chapter and immediately begin using two letter designations, Alpha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Alpha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Alpha Beta, etc.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Omega stands for the end and finality, and the interpretation is that the chapter will never end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Upsilon has not decided whether or not to skip/not skip the Omega class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3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Next Week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/>
          <a:lstStyle/>
          <a:p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Knowledge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Greek alphabet</a:t>
            </a:r>
          </a:p>
          <a:p>
            <a:pPr lvl="2"/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See page 15 of the member manual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Terminology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70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Greek Life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/>
          <a:lstStyle/>
          <a:p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Greek Life mean to you?</a:t>
            </a:r>
          </a:p>
          <a:p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Reasons to “Go Greek”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opportunities </a:t>
            </a:r>
          </a:p>
          <a:p>
            <a:pPr lvl="2"/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leaders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Build lifelong sisterhoods 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Balancing academic and a social life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Philanthropy</a:t>
            </a:r>
          </a:p>
          <a:p>
            <a:pPr lvl="2"/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Giving back to the community 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Scholarship</a:t>
            </a:r>
          </a:p>
          <a:p>
            <a:pPr lvl="2"/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One of the sorority’s values</a:t>
            </a:r>
          </a:p>
          <a:p>
            <a:pPr lvl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83498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Heraldry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/>
          <a:lstStyle/>
          <a:p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Heraldry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American college fraternities traces back to the centuries of the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Crusades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a knight wore a badge, he wore it proudly, for it distinguished and identified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</a:p>
          <a:p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Deeper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concepts of Phi Sigma Rho are represented in our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heraldry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Meanings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known only to initiated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Symbols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only become a reality when they are translated into action by those who aspire to be proud wearers of the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badge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Phi Sigma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Rho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0574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Greek History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First Greek organization was a </a:t>
            </a:r>
            <a:r>
              <a:rPr lang="en-US" sz="2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fraternity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Phi Beta Kappa Society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Founded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1776 at the College of William and Mary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Phi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Beta Kappa resembled modern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fraternities</a:t>
            </a:r>
          </a:p>
          <a:p>
            <a:pPr lvl="2">
              <a:lnSpc>
                <a:spcPct val="11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Held rituals </a:t>
            </a:r>
          </a:p>
          <a:p>
            <a:pPr lvl="2">
              <a:lnSpc>
                <a:spcPct val="110000"/>
              </a:lnSpc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ept secrets</a:t>
            </a:r>
          </a:p>
          <a:p>
            <a:pPr lvl="2">
              <a:lnSpc>
                <a:spcPct val="110000"/>
              </a:lnSpc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Wore badges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day, Phi Beta Kappa is strictly an honors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fraternity</a:t>
            </a:r>
          </a:p>
          <a:p>
            <a:pPr>
              <a:lnSpc>
                <a:spcPct val="110000"/>
              </a:lnSpc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Kappa Alpha is the oldest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men’s social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fraternity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first social </a:t>
            </a:r>
            <a:r>
              <a:rPr lang="en-US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sorority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was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Adelphean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ounded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1851 at Wesleyan College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Georgia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became Alpha Delta Pi and expanded to other campuses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1913</a:t>
            </a:r>
          </a:p>
        </p:txBody>
      </p:sp>
    </p:spTree>
    <p:extLst>
      <p:ext uri="{BB962C8B-B14F-4D97-AF65-F5344CB8AC3E}">
        <p14:creationId xmlns:p14="http://schemas.microsoft.com/office/powerpoint/2010/main" val="30366961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Greek History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Interfraternity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Conference (NIC)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Started in 1909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to oversee all proceedings of fraternities and its members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 includes 66 fraternities</a:t>
            </a:r>
          </a:p>
          <a:p>
            <a:pPr>
              <a:lnSpc>
                <a:spcPct val="11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Panhellenic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Conference (NPC)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Started in 1902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Hosts all sororities and oversees the actions of its members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 includes 26 sororities</a:t>
            </a:r>
          </a:p>
          <a:p>
            <a:pPr lvl="1">
              <a:lnSpc>
                <a:spcPct val="110000"/>
              </a:lnSpc>
            </a:pPr>
            <a:r>
              <a:rPr lang="en-US" altLang="en-US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 Sigma Rho is not recognized by NPC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 a national sorority, but can be locally recognized</a:t>
            </a:r>
          </a:p>
          <a:p>
            <a:pPr lvl="2">
              <a:lnSpc>
                <a:spcPct val="110000"/>
              </a:lnSpc>
            </a:pP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See UH’s Fraternity &amp; Sorority Life Documents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490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Major Based Social Greek Organizations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social fraternities and sororities began with a major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ost fraternities and sororities have removed that requirement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Fraternities that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have kept their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Triangle (engineering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AGR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(agriculture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FarmHouse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(agriculture)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Sororities that have kept their requirements 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Phi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Sigma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Rho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Alpha Omega Epsilon (engineering and technical sciences)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AGR (agriculture) 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member of Phi Sigma Rho cannot be a member of another social sorority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015746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Greek Organizations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/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Greek organizations are focused 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development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based requirement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sually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grade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include male and female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Greek engineering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fraternities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Theta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Tau (1904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Sigma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Phi Delta (1924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4906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Academic/Honors Greek Organizations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648200"/>
          </a:xfrm>
        </p:spPr>
        <p:txBody>
          <a:bodyPr/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Academic/honors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fraternities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service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fraternities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stand for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high academic standing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service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Largest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service fraternity is Alpha Phi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Omega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derived from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Boy Scouts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member of Phi Sigma Rho can be a member of academic and honors Greek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Ex: Tau Beta Pi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8004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Greek Terminology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Sorority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designation normally given to women fraternity on college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campuses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New Member (PNM</a:t>
            </a: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undergraduate interested in joining a Greek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</a:p>
          <a:p>
            <a:pPr>
              <a:lnSpc>
                <a:spcPct val="110000"/>
              </a:lnSpc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Rush</a:t>
            </a:r>
          </a:p>
          <a:p>
            <a:pPr lvl="1">
              <a:lnSpc>
                <a:spcPct val="11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designated period of time for the recruitment of new members</a:t>
            </a:r>
          </a:p>
          <a:p>
            <a:pPr>
              <a:lnSpc>
                <a:spcPct val="12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Induction</a:t>
            </a:r>
            <a:endParaRPr lang="en-US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ceremony in which a woman, who has accepted a bid, formally becomes an associate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</a:p>
          <a:p>
            <a:pPr>
              <a:lnSpc>
                <a:spcPct val="120000"/>
              </a:lnSpc>
            </a:pPr>
            <a:r>
              <a:rPr lang="en-US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ceremony in which a candidate member becomes an active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3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go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3366"/>
      </a:accent1>
      <a:accent2>
        <a:srgbClr val="D60093"/>
      </a:accent2>
      <a:accent3>
        <a:srgbClr val="FFFFFF"/>
      </a:accent3>
      <a:accent4>
        <a:srgbClr val="000000"/>
      </a:accent4>
      <a:accent5>
        <a:srgbClr val="CAADB8"/>
      </a:accent5>
      <a:accent6>
        <a:srgbClr val="C20085"/>
      </a:accent6>
      <a:hlink>
        <a:srgbClr val="FF33CC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Template</Template>
  <TotalTime>456</TotalTime>
  <Words>701</Words>
  <Application>Microsoft Office PowerPoint</Application>
  <PresentationFormat>On-screen Show (4:3)</PresentationFormat>
  <Paragraphs>112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Times New Roman</vt:lpstr>
      <vt:lpstr>Logo Template</vt:lpstr>
      <vt:lpstr>PowerPoint Presentation</vt:lpstr>
      <vt:lpstr>Greek Life</vt:lpstr>
      <vt:lpstr>Heraldry</vt:lpstr>
      <vt:lpstr>Greek History</vt:lpstr>
      <vt:lpstr>Greek History</vt:lpstr>
      <vt:lpstr>Major Based Social Greek Organizations</vt:lpstr>
      <vt:lpstr>Professional Greek Organizations</vt:lpstr>
      <vt:lpstr>Academic/Honors Greek Organizations</vt:lpstr>
      <vt:lpstr>Greek Terminology</vt:lpstr>
      <vt:lpstr>Greek Terminology</vt:lpstr>
      <vt:lpstr>Greek Terminology</vt:lpstr>
      <vt:lpstr>Greek Terminology</vt:lpstr>
      <vt:lpstr>Next Week</vt:lpstr>
    </vt:vector>
  </TitlesOfParts>
  <Company>Accenture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Leanne M.</dc:creator>
  <cp:lastModifiedBy>CindyS</cp:lastModifiedBy>
  <cp:revision>30</cp:revision>
  <dcterms:created xsi:type="dcterms:W3CDTF">2013-12-17T15:43:59Z</dcterms:created>
  <dcterms:modified xsi:type="dcterms:W3CDTF">2015-03-08T19:30:49Z</dcterms:modified>
</cp:coreProperties>
</file>